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4021" autoAdjust="0"/>
  </p:normalViewPr>
  <p:slideViewPr>
    <p:cSldViewPr snapToGrid="0">
      <p:cViewPr varScale="1">
        <p:scale>
          <a:sx n="57" d="100"/>
          <a:sy n="57" d="100"/>
        </p:scale>
        <p:origin x="10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61053-4197-41E6-8DF8-612524C4978B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2B1EB-6138-4649-9370-2EDD12728E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11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目標：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請幫我生成一隻日本動漫風格右眼灰色，左眼黃色的黑貓照鏡子的圖片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20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阻礙：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請幫我生成日本動漫風格一隻手在敲門的圖片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請幫我生成黑貓躲在床底下的圖片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53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努力：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黑貓在房間裡和白貓、三色貓與橘貓翻找箱子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962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結果：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箱子裡是一個貓咪形狀的娃娃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934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意外：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請幫我生成日本動漫風格一個棕色短髮男人在敲門的圖片，他穿著圍裙站在客廳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4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轉彎：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男人抱著黑貓也看著黑貓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然後男人拿著那個貓咪娃娃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784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結局：</a:t>
            </a:r>
            <a:endParaRPr lang="en-US" altLang="zh-TW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最後男人幫黑貓打針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請幫我生成一個躺在實驗室的紅髮少女，</a:t>
            </a:r>
            <a:r>
              <a:rPr lang="zh-TW" altLang="en-US" dirty="0" smtClean="0">
                <a:effectLst/>
              </a:rPr>
              <a:t>讓她的眼睛大而明亮，帶有典型的日本動漫風格。</a:t>
            </a:r>
            <a:br>
              <a:rPr lang="zh-TW" altLang="en-US" dirty="0" smtClean="0">
                <a:effectLst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94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39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43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90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32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16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74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71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99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68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43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25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58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19580" y="2263298"/>
            <a:ext cx="268732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冒險故事</a:t>
            </a:r>
          </a:p>
        </p:txBody>
      </p:sp>
    </p:spTree>
    <p:extLst>
      <p:ext uri="{BB962C8B-B14F-4D97-AF65-F5344CB8AC3E}">
        <p14:creationId xmlns:p14="http://schemas.microsoft.com/office/powerpoint/2010/main" val="37400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目標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55" y="1970977"/>
            <a:ext cx="2916045" cy="291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阻礙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12" y="1897372"/>
            <a:ext cx="3063256" cy="30632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12" y="1897372"/>
            <a:ext cx="3063256" cy="30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4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努力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46" y="1744176"/>
            <a:ext cx="3260959" cy="32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9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結果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98" y="1851458"/>
            <a:ext cx="3155083" cy="315508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47" y="1836549"/>
            <a:ext cx="3170347" cy="31703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4" t="44405" r="25074" b="17870"/>
          <a:stretch/>
        </p:blipFill>
        <p:spPr>
          <a:xfrm>
            <a:off x="2321683" y="2921690"/>
            <a:ext cx="1737207" cy="16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3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意外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75" y="1996935"/>
            <a:ext cx="2864129" cy="28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4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轉彎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32" y="1894592"/>
            <a:ext cx="3068815" cy="30688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31" y="1823906"/>
            <a:ext cx="3139501" cy="31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結局</a:t>
            </a:r>
            <a:endParaRPr lang="zh-TW" altLang="en-US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77" y="1745751"/>
            <a:ext cx="3147526" cy="314752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77" y="1745751"/>
            <a:ext cx="3147526" cy="314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0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191</Words>
  <Application>Microsoft Office PowerPoint</Application>
  <PresentationFormat>寬螢幕</PresentationFormat>
  <Paragraphs>29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jf open 粉圓 1.1</vt:lpstr>
      <vt:lpstr>新細明體</vt:lpstr>
      <vt:lpstr>Arial</vt:lpstr>
      <vt:lpstr>Calibri</vt:lpstr>
      <vt:lpstr>Calibri Light</vt:lpstr>
      <vt:lpstr>Office 佈景主題</vt:lpstr>
      <vt:lpstr>冒險故事</vt:lpstr>
      <vt:lpstr>目標</vt:lpstr>
      <vt:lpstr>阻礙</vt:lpstr>
      <vt:lpstr>努力</vt:lpstr>
      <vt:lpstr>結果</vt:lpstr>
      <vt:lpstr>意外</vt:lpstr>
      <vt:lpstr>轉彎</vt:lpstr>
      <vt:lpstr>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蔡昀珊</dc:creator>
  <cp:lastModifiedBy>蔡昀珊</cp:lastModifiedBy>
  <cp:revision>25</cp:revision>
  <dcterms:created xsi:type="dcterms:W3CDTF">2024-10-10T06:34:58Z</dcterms:created>
  <dcterms:modified xsi:type="dcterms:W3CDTF">2024-10-12T11:00:25Z</dcterms:modified>
</cp:coreProperties>
</file>